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33688" cy="2476500"/>
  <p:notesSz cx="6858000" cy="9144000"/>
  <p:defaultTextStyle>
    <a:defPPr>
      <a:defRPr lang="zh-TW"/>
    </a:defPPr>
    <a:lvl1pPr marL="0" algn="l" defTabSz="303398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1699" algn="l" defTabSz="303398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03398" algn="l" defTabSz="303398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55097" algn="l" defTabSz="303398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06796" algn="l" defTabSz="303398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58495" algn="l" defTabSz="303398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10194" algn="l" defTabSz="303398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61893" algn="l" defTabSz="303398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13592" algn="l" defTabSz="303398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213" d="100"/>
          <a:sy n="213" d="100"/>
        </p:scale>
        <p:origin x="-1574" y="-67"/>
      </p:cViewPr>
      <p:guideLst>
        <p:guide orient="horz" pos="780"/>
        <p:guide pos="8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框線"/>
          <p:cNvGrpSpPr/>
          <p:nvPr userDrawn="1"/>
        </p:nvGrpSpPr>
        <p:grpSpPr>
          <a:xfrm>
            <a:off x="0" y="0"/>
            <a:ext cx="2833688" cy="2476500"/>
            <a:chOff x="0" y="0"/>
            <a:chExt cx="2833688" cy="2476500"/>
          </a:xfrm>
        </p:grpSpPr>
        <p:sp>
          <p:nvSpPr>
            <p:cNvPr id="16" name="框架 15"/>
            <p:cNvSpPr/>
            <p:nvPr userDrawn="1"/>
          </p:nvSpPr>
          <p:spPr>
            <a:xfrm>
              <a:off x="0" y="0"/>
              <a:ext cx="2833688" cy="2476500"/>
            </a:xfrm>
            <a:prstGeom prst="frame">
              <a:avLst>
                <a:gd name="adj1" fmla="val 231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7" name="矩形 16"/>
            <p:cNvSpPr/>
            <p:nvPr userDrawn="1"/>
          </p:nvSpPr>
          <p:spPr>
            <a:xfrm>
              <a:off x="8907" y="8176"/>
              <a:ext cx="2815200" cy="2458800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303398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3774" indent="-113774" algn="l" defTabSz="303398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46511" indent="-94812" algn="l" defTabSz="303398" rtl="0" eaLnBrk="1" latinLnBrk="0" hangingPunct="1">
        <a:spcBef>
          <a:spcPct val="20000"/>
        </a:spcBef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379247" indent="-75849" algn="l" defTabSz="303398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30946" indent="-75849" algn="l" defTabSz="303398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82645" indent="-75849" algn="l" defTabSz="303398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34344" indent="-75849" algn="l" defTabSz="303398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986043" indent="-75849" algn="l" defTabSz="303398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37742" indent="-75849" algn="l" defTabSz="303398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289441" indent="-75849" algn="l" defTabSz="303398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303398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1699" algn="l" defTabSz="303398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03398" algn="l" defTabSz="303398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55097" algn="l" defTabSz="303398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06796" algn="l" defTabSz="303398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58495" algn="l" defTabSz="303398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10194" algn="l" defTabSz="303398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61893" algn="l" defTabSz="303398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13592" algn="l" defTabSz="303398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X:\行政共用區\網頁照片\作品總覽(公司網頁使用)\2.商業空間\2.飯店業\國賓中山意舍-OK\浮水印\1040420-1_结果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1388" y="35187"/>
            <a:ext cx="3671808" cy="2444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群組 10"/>
          <p:cNvGrpSpPr/>
          <p:nvPr/>
        </p:nvGrpSpPr>
        <p:grpSpPr>
          <a:xfrm>
            <a:off x="0" y="0"/>
            <a:ext cx="2833688" cy="2476500"/>
            <a:chOff x="0" y="0"/>
            <a:chExt cx="2833688" cy="2476500"/>
          </a:xfrm>
        </p:grpSpPr>
        <p:sp>
          <p:nvSpPr>
            <p:cNvPr id="6" name="框架 5"/>
            <p:cNvSpPr/>
            <p:nvPr/>
          </p:nvSpPr>
          <p:spPr>
            <a:xfrm>
              <a:off x="0" y="0"/>
              <a:ext cx="2833688" cy="2476500"/>
            </a:xfrm>
            <a:prstGeom prst="frame">
              <a:avLst>
                <a:gd name="adj1" fmla="val 192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8907" y="8176"/>
              <a:ext cx="2815200" cy="2458800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a</a:t>
              </a:r>
              <a:endParaRPr lang="zh-TW" alt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</Words>
  <Application>Microsoft Office PowerPoint</Application>
  <PresentationFormat>自訂</PresentationFormat>
  <Paragraphs>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Miho</dc:creator>
  <cp:lastModifiedBy>Kelly</cp:lastModifiedBy>
  <cp:revision>14</cp:revision>
  <dcterms:created xsi:type="dcterms:W3CDTF">2019-07-01T08:05:45Z</dcterms:created>
  <dcterms:modified xsi:type="dcterms:W3CDTF">2019-09-18T07:18:33Z</dcterms:modified>
</cp:coreProperties>
</file>